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4632" cy="12241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Занятия в </a:t>
            </a:r>
            <a:r>
              <a:rPr lang="ru-RU" sz="24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ФОКе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тренажерный зал для населения Неманского района и гостей на летний период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43204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Расценки  платных услуг тренажёрного зала.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234762"/>
              </p:ext>
            </p:extLst>
          </p:nvPr>
        </p:nvGraphicFramePr>
        <p:xfrm>
          <a:off x="457200" y="1484784"/>
          <a:ext cx="8229600" cy="268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262"/>
                <a:gridCol w="1121083"/>
                <a:gridCol w="958697"/>
                <a:gridCol w="1033124"/>
                <a:gridCol w="959218"/>
                <a:gridCol w="958697"/>
                <a:gridCol w="886873"/>
                <a:gridCol w="1033124"/>
                <a:gridCol w="94152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Группа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Понед.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вторник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четверг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пятница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суббота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воскресение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</a:tr>
              <a:tr h="273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Группа – женщины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18.00- 19.30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18.00- 19.30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</a:tr>
              <a:tr h="683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Тяжелая атлетика – подростки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14-17 лет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(группа)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18.00-19.30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18.00-19.30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10.00-11.30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</a:tr>
              <a:tr h="5464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Тяжелая атлетика – мужчины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(группа)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19.30-21.00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19.30-21.00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11.30-13.00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</a:tr>
              <a:tr h="409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Индиви</a:t>
                      </a: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дуальные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занятия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8.00 -15.00;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20.00-21.00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8.00 -15.00;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19.30-21.00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8.00 -15.00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8.00 -15.00;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19.30 -21.00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8.00 -15.00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 –17.00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8.00 -21.00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10" marR="5621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265895"/>
              </p:ext>
            </p:extLst>
          </p:nvPr>
        </p:nvGraphicFramePr>
        <p:xfrm>
          <a:off x="435678" y="4941168"/>
          <a:ext cx="8229600" cy="1566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381"/>
                <a:gridCol w="3763159"/>
                <a:gridCol w="2057270"/>
                <a:gridCol w="2057790"/>
              </a:tblGrid>
              <a:tr h="524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услуг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Разовое посещение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Абонемент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8 раз/30 дней,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 раз /30 дней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</a:tr>
              <a:tr h="349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Групповые занятия для подростков и молодёжи 14-17 лет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 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50/400 руб.,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50/600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</a:tr>
              <a:tr h="342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Групповые занятия для населения.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80/640 руб.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80/960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</a:tr>
              <a:tr h="349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Индивидуальные занятия для населения.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80/640 руб.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80/960 руб.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221" marR="56221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997398"/>
            <a:ext cx="8219256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81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Экран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Занятия в ФОКе   тренажерный зал для населения Неманского района и гостей на летний период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Занятия в ФОКе   тренажерный зал для населения Неманского района и гостей на летний период</dc:title>
  <dc:creator>о</dc:creator>
  <cp:lastModifiedBy>о</cp:lastModifiedBy>
  <cp:revision>1</cp:revision>
  <dcterms:created xsi:type="dcterms:W3CDTF">2016-05-16T13:08:33Z</dcterms:created>
  <dcterms:modified xsi:type="dcterms:W3CDTF">2016-05-16T13:13:36Z</dcterms:modified>
</cp:coreProperties>
</file>